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89" r:id="rId4"/>
    <p:sldId id="265" r:id="rId5"/>
    <p:sldId id="266" r:id="rId6"/>
    <p:sldId id="272" r:id="rId7"/>
    <p:sldId id="274" r:id="rId8"/>
    <p:sldId id="278" r:id="rId9"/>
    <p:sldId id="279" r:id="rId10"/>
    <p:sldId id="280" r:id="rId11"/>
    <p:sldId id="281" r:id="rId12"/>
    <p:sldId id="284" r:id="rId13"/>
    <p:sldId id="285" r:id="rId14"/>
    <p:sldId id="282" r:id="rId15"/>
    <p:sldId id="286" r:id="rId16"/>
    <p:sldId id="288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B9A8D-A3E3-43C9-9F94-1E6C45CA87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C84236-9E10-46B7-822F-DC0D7CF8433D}">
      <dgm:prSet/>
      <dgm:spPr/>
      <dgm:t>
        <a:bodyPr/>
        <a:lstStyle/>
        <a:p>
          <a:r>
            <a:rPr lang="en-US" dirty="0"/>
            <a:t>Series and parallel Resistance</a:t>
          </a:r>
        </a:p>
      </dgm:t>
    </dgm:pt>
    <dgm:pt modelId="{E8C8FF04-A25C-4C71-B8E0-A074A645CD49}" type="parTrans" cxnId="{D56B8013-E7FD-4E48-B499-C489D2057F74}">
      <dgm:prSet/>
      <dgm:spPr/>
      <dgm:t>
        <a:bodyPr/>
        <a:lstStyle/>
        <a:p>
          <a:endParaRPr lang="en-US"/>
        </a:p>
      </dgm:t>
    </dgm:pt>
    <dgm:pt modelId="{A983B9B1-B2EC-40C3-82E5-ED8E4DA3B647}" type="sibTrans" cxnId="{D56B8013-E7FD-4E48-B499-C489D2057F74}">
      <dgm:prSet/>
      <dgm:spPr/>
      <dgm:t>
        <a:bodyPr/>
        <a:lstStyle/>
        <a:p>
          <a:endParaRPr lang="en-US"/>
        </a:p>
      </dgm:t>
    </dgm:pt>
    <dgm:pt modelId="{E5B2844B-A1BB-4692-A0F5-1A51A7FD37C2}">
      <dgm:prSet/>
      <dgm:spPr/>
      <dgm:t>
        <a:bodyPr/>
        <a:lstStyle/>
        <a:p>
          <a:r>
            <a:rPr lang="en-US"/>
            <a:t>Current And voltage division</a:t>
          </a:r>
        </a:p>
      </dgm:t>
    </dgm:pt>
    <dgm:pt modelId="{285DA7D6-E530-4BC3-B1A5-A6015AF2141D}" type="parTrans" cxnId="{41D6ED86-F10E-48DE-B448-D56B3CE72DF8}">
      <dgm:prSet/>
      <dgm:spPr/>
      <dgm:t>
        <a:bodyPr/>
        <a:lstStyle/>
        <a:p>
          <a:endParaRPr lang="en-US"/>
        </a:p>
      </dgm:t>
    </dgm:pt>
    <dgm:pt modelId="{58C27128-0D59-4DDC-B6D6-DD4BC8813BB3}" type="sibTrans" cxnId="{41D6ED86-F10E-48DE-B448-D56B3CE72DF8}">
      <dgm:prSet/>
      <dgm:spPr/>
      <dgm:t>
        <a:bodyPr/>
        <a:lstStyle/>
        <a:p>
          <a:endParaRPr lang="en-US"/>
        </a:p>
      </dgm:t>
    </dgm:pt>
    <dgm:pt modelId="{B98C0154-2244-4E1E-AB7D-AB6263B45E0C}">
      <dgm:prSet/>
      <dgm:spPr/>
      <dgm:t>
        <a:bodyPr/>
        <a:lstStyle/>
        <a:p>
          <a:r>
            <a:rPr lang="en-US"/>
            <a:t>Equivalent resistance </a:t>
          </a:r>
        </a:p>
      </dgm:t>
    </dgm:pt>
    <dgm:pt modelId="{C4AC279B-AD48-4DA8-8153-7BF8031E77A2}" type="parTrans" cxnId="{D9A83658-C426-43A3-9CD4-DAAF56477164}">
      <dgm:prSet/>
      <dgm:spPr/>
      <dgm:t>
        <a:bodyPr/>
        <a:lstStyle/>
        <a:p>
          <a:endParaRPr lang="en-US"/>
        </a:p>
      </dgm:t>
    </dgm:pt>
    <dgm:pt modelId="{8A218571-B97D-4A30-8290-287CE311C53C}" type="sibTrans" cxnId="{D9A83658-C426-43A3-9CD4-DAAF56477164}">
      <dgm:prSet/>
      <dgm:spPr/>
      <dgm:t>
        <a:bodyPr/>
        <a:lstStyle/>
        <a:p>
          <a:endParaRPr lang="en-US"/>
        </a:p>
      </dgm:t>
    </dgm:pt>
    <dgm:pt modelId="{5ED6CD52-38E1-45D4-809C-975BC74BC88C}" type="pres">
      <dgm:prSet presAssocID="{023B9A8D-A3E3-43C9-9F94-1E6C45CA87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FD20B7-7114-4839-969B-2F4DC8C4CEBF}" type="pres">
      <dgm:prSet presAssocID="{21C84236-9E10-46B7-822F-DC0D7CF8433D}" presName="hierRoot1" presStyleCnt="0"/>
      <dgm:spPr/>
    </dgm:pt>
    <dgm:pt modelId="{87B28567-239E-44A9-AE67-4665A36B6379}" type="pres">
      <dgm:prSet presAssocID="{21C84236-9E10-46B7-822F-DC0D7CF8433D}" presName="composite" presStyleCnt="0"/>
      <dgm:spPr/>
    </dgm:pt>
    <dgm:pt modelId="{E03DB642-07A5-4A2F-92D6-E61174597C1B}" type="pres">
      <dgm:prSet presAssocID="{21C84236-9E10-46B7-822F-DC0D7CF8433D}" presName="background" presStyleLbl="node0" presStyleIdx="0" presStyleCnt="3"/>
      <dgm:spPr/>
    </dgm:pt>
    <dgm:pt modelId="{4A80F691-85B0-44D7-9EC4-C7A858EFBB7F}" type="pres">
      <dgm:prSet presAssocID="{21C84236-9E10-46B7-822F-DC0D7CF8433D}" presName="text" presStyleLbl="fgAcc0" presStyleIdx="0" presStyleCnt="3">
        <dgm:presLayoutVars>
          <dgm:chPref val="3"/>
        </dgm:presLayoutVars>
      </dgm:prSet>
      <dgm:spPr/>
    </dgm:pt>
    <dgm:pt modelId="{F05AC41D-F620-4C7E-9468-EA89D02C9DF2}" type="pres">
      <dgm:prSet presAssocID="{21C84236-9E10-46B7-822F-DC0D7CF8433D}" presName="hierChild2" presStyleCnt="0"/>
      <dgm:spPr/>
    </dgm:pt>
    <dgm:pt modelId="{49226482-26C1-4AF4-8482-8F76E2776DCC}" type="pres">
      <dgm:prSet presAssocID="{E5B2844B-A1BB-4692-A0F5-1A51A7FD37C2}" presName="hierRoot1" presStyleCnt="0"/>
      <dgm:spPr/>
    </dgm:pt>
    <dgm:pt modelId="{FB06D14F-4C68-419C-9E4C-B0B5D6BA0141}" type="pres">
      <dgm:prSet presAssocID="{E5B2844B-A1BB-4692-A0F5-1A51A7FD37C2}" presName="composite" presStyleCnt="0"/>
      <dgm:spPr/>
    </dgm:pt>
    <dgm:pt modelId="{07577685-0BEA-4139-B348-A4B0008F8C9D}" type="pres">
      <dgm:prSet presAssocID="{E5B2844B-A1BB-4692-A0F5-1A51A7FD37C2}" presName="background" presStyleLbl="node0" presStyleIdx="1" presStyleCnt="3"/>
      <dgm:spPr/>
    </dgm:pt>
    <dgm:pt modelId="{EC077A19-E0F3-49BD-BAE6-E8253BEE7E16}" type="pres">
      <dgm:prSet presAssocID="{E5B2844B-A1BB-4692-A0F5-1A51A7FD37C2}" presName="text" presStyleLbl="fgAcc0" presStyleIdx="1" presStyleCnt="3">
        <dgm:presLayoutVars>
          <dgm:chPref val="3"/>
        </dgm:presLayoutVars>
      </dgm:prSet>
      <dgm:spPr/>
    </dgm:pt>
    <dgm:pt modelId="{681432A1-02BC-4993-92A5-82E9CE57FF0A}" type="pres">
      <dgm:prSet presAssocID="{E5B2844B-A1BB-4692-A0F5-1A51A7FD37C2}" presName="hierChild2" presStyleCnt="0"/>
      <dgm:spPr/>
    </dgm:pt>
    <dgm:pt modelId="{27E92DC9-F553-4410-844F-6627886CD1A9}" type="pres">
      <dgm:prSet presAssocID="{B98C0154-2244-4E1E-AB7D-AB6263B45E0C}" presName="hierRoot1" presStyleCnt="0"/>
      <dgm:spPr/>
    </dgm:pt>
    <dgm:pt modelId="{3B659349-91CB-47A5-8A16-949319FE1412}" type="pres">
      <dgm:prSet presAssocID="{B98C0154-2244-4E1E-AB7D-AB6263B45E0C}" presName="composite" presStyleCnt="0"/>
      <dgm:spPr/>
    </dgm:pt>
    <dgm:pt modelId="{59A948FA-F620-4304-82E6-759851E4FC0E}" type="pres">
      <dgm:prSet presAssocID="{B98C0154-2244-4E1E-AB7D-AB6263B45E0C}" presName="background" presStyleLbl="node0" presStyleIdx="2" presStyleCnt="3"/>
      <dgm:spPr/>
    </dgm:pt>
    <dgm:pt modelId="{5D279F46-0EAE-4815-A526-EDF1971967A3}" type="pres">
      <dgm:prSet presAssocID="{B98C0154-2244-4E1E-AB7D-AB6263B45E0C}" presName="text" presStyleLbl="fgAcc0" presStyleIdx="2" presStyleCnt="3">
        <dgm:presLayoutVars>
          <dgm:chPref val="3"/>
        </dgm:presLayoutVars>
      </dgm:prSet>
      <dgm:spPr/>
    </dgm:pt>
    <dgm:pt modelId="{0A06AA48-19FC-490F-8D34-A147CCA7BD44}" type="pres">
      <dgm:prSet presAssocID="{B98C0154-2244-4E1E-AB7D-AB6263B45E0C}" presName="hierChild2" presStyleCnt="0"/>
      <dgm:spPr/>
    </dgm:pt>
  </dgm:ptLst>
  <dgm:cxnLst>
    <dgm:cxn modelId="{D56B8013-E7FD-4E48-B499-C489D2057F74}" srcId="{023B9A8D-A3E3-43C9-9F94-1E6C45CA8790}" destId="{21C84236-9E10-46B7-822F-DC0D7CF8433D}" srcOrd="0" destOrd="0" parTransId="{E8C8FF04-A25C-4C71-B8E0-A074A645CD49}" sibTransId="{A983B9B1-B2EC-40C3-82E5-ED8E4DA3B647}"/>
    <dgm:cxn modelId="{D4873433-4A99-4E97-A77C-DD05E8C4291A}" type="presOf" srcId="{B98C0154-2244-4E1E-AB7D-AB6263B45E0C}" destId="{5D279F46-0EAE-4815-A526-EDF1971967A3}" srcOrd="0" destOrd="0" presId="urn:microsoft.com/office/officeart/2005/8/layout/hierarchy1"/>
    <dgm:cxn modelId="{3099D048-4D4E-41EF-9458-922654689151}" type="presOf" srcId="{E5B2844B-A1BB-4692-A0F5-1A51A7FD37C2}" destId="{EC077A19-E0F3-49BD-BAE6-E8253BEE7E16}" srcOrd="0" destOrd="0" presId="urn:microsoft.com/office/officeart/2005/8/layout/hierarchy1"/>
    <dgm:cxn modelId="{D9A83658-C426-43A3-9CD4-DAAF56477164}" srcId="{023B9A8D-A3E3-43C9-9F94-1E6C45CA8790}" destId="{B98C0154-2244-4E1E-AB7D-AB6263B45E0C}" srcOrd="2" destOrd="0" parTransId="{C4AC279B-AD48-4DA8-8153-7BF8031E77A2}" sibTransId="{8A218571-B97D-4A30-8290-287CE311C53C}"/>
    <dgm:cxn modelId="{41D6ED86-F10E-48DE-B448-D56B3CE72DF8}" srcId="{023B9A8D-A3E3-43C9-9F94-1E6C45CA8790}" destId="{E5B2844B-A1BB-4692-A0F5-1A51A7FD37C2}" srcOrd="1" destOrd="0" parTransId="{285DA7D6-E530-4BC3-B1A5-A6015AF2141D}" sibTransId="{58C27128-0D59-4DDC-B6D6-DD4BC8813BB3}"/>
    <dgm:cxn modelId="{27C79287-BF13-4902-9D86-511CDC4E94DD}" type="presOf" srcId="{023B9A8D-A3E3-43C9-9F94-1E6C45CA8790}" destId="{5ED6CD52-38E1-45D4-809C-975BC74BC88C}" srcOrd="0" destOrd="0" presId="urn:microsoft.com/office/officeart/2005/8/layout/hierarchy1"/>
    <dgm:cxn modelId="{E9275DAA-8BF0-4164-A271-D1D695C8E887}" type="presOf" srcId="{21C84236-9E10-46B7-822F-DC0D7CF8433D}" destId="{4A80F691-85B0-44D7-9EC4-C7A858EFBB7F}" srcOrd="0" destOrd="0" presId="urn:microsoft.com/office/officeart/2005/8/layout/hierarchy1"/>
    <dgm:cxn modelId="{0E4728E5-F27F-485A-81C9-91E10BE6D463}" type="presParOf" srcId="{5ED6CD52-38E1-45D4-809C-975BC74BC88C}" destId="{79FD20B7-7114-4839-969B-2F4DC8C4CEBF}" srcOrd="0" destOrd="0" presId="urn:microsoft.com/office/officeart/2005/8/layout/hierarchy1"/>
    <dgm:cxn modelId="{7D24F78B-E227-4080-AC4A-34E3B080AD82}" type="presParOf" srcId="{79FD20B7-7114-4839-969B-2F4DC8C4CEBF}" destId="{87B28567-239E-44A9-AE67-4665A36B6379}" srcOrd="0" destOrd="0" presId="urn:microsoft.com/office/officeart/2005/8/layout/hierarchy1"/>
    <dgm:cxn modelId="{09BB36D9-9228-4212-9EC7-2A185842718E}" type="presParOf" srcId="{87B28567-239E-44A9-AE67-4665A36B6379}" destId="{E03DB642-07A5-4A2F-92D6-E61174597C1B}" srcOrd="0" destOrd="0" presId="urn:microsoft.com/office/officeart/2005/8/layout/hierarchy1"/>
    <dgm:cxn modelId="{2354812F-18FB-4B26-B090-B5BC405BAC79}" type="presParOf" srcId="{87B28567-239E-44A9-AE67-4665A36B6379}" destId="{4A80F691-85B0-44D7-9EC4-C7A858EFBB7F}" srcOrd="1" destOrd="0" presId="urn:microsoft.com/office/officeart/2005/8/layout/hierarchy1"/>
    <dgm:cxn modelId="{78CA69D3-DC52-44CD-90EB-C6F8E0DB3260}" type="presParOf" srcId="{79FD20B7-7114-4839-969B-2F4DC8C4CEBF}" destId="{F05AC41D-F620-4C7E-9468-EA89D02C9DF2}" srcOrd="1" destOrd="0" presId="urn:microsoft.com/office/officeart/2005/8/layout/hierarchy1"/>
    <dgm:cxn modelId="{08F29089-BDD4-463E-8DD4-37F93562FF81}" type="presParOf" srcId="{5ED6CD52-38E1-45D4-809C-975BC74BC88C}" destId="{49226482-26C1-4AF4-8482-8F76E2776DCC}" srcOrd="1" destOrd="0" presId="urn:microsoft.com/office/officeart/2005/8/layout/hierarchy1"/>
    <dgm:cxn modelId="{AE2B920D-E491-4290-8975-159C073C3854}" type="presParOf" srcId="{49226482-26C1-4AF4-8482-8F76E2776DCC}" destId="{FB06D14F-4C68-419C-9E4C-B0B5D6BA0141}" srcOrd="0" destOrd="0" presId="urn:microsoft.com/office/officeart/2005/8/layout/hierarchy1"/>
    <dgm:cxn modelId="{4D2ED530-03AC-41D2-8783-7CD344493FAA}" type="presParOf" srcId="{FB06D14F-4C68-419C-9E4C-B0B5D6BA0141}" destId="{07577685-0BEA-4139-B348-A4B0008F8C9D}" srcOrd="0" destOrd="0" presId="urn:microsoft.com/office/officeart/2005/8/layout/hierarchy1"/>
    <dgm:cxn modelId="{DC40B5C9-BBC7-4164-9B94-0DC6C7503A3D}" type="presParOf" srcId="{FB06D14F-4C68-419C-9E4C-B0B5D6BA0141}" destId="{EC077A19-E0F3-49BD-BAE6-E8253BEE7E16}" srcOrd="1" destOrd="0" presId="urn:microsoft.com/office/officeart/2005/8/layout/hierarchy1"/>
    <dgm:cxn modelId="{A783B6C5-367F-4D8F-A4B8-F4A6EF407D28}" type="presParOf" srcId="{49226482-26C1-4AF4-8482-8F76E2776DCC}" destId="{681432A1-02BC-4993-92A5-82E9CE57FF0A}" srcOrd="1" destOrd="0" presId="urn:microsoft.com/office/officeart/2005/8/layout/hierarchy1"/>
    <dgm:cxn modelId="{4DD52BE6-7B63-4977-9254-4D4F8CABA331}" type="presParOf" srcId="{5ED6CD52-38E1-45D4-809C-975BC74BC88C}" destId="{27E92DC9-F553-4410-844F-6627886CD1A9}" srcOrd="2" destOrd="0" presId="urn:microsoft.com/office/officeart/2005/8/layout/hierarchy1"/>
    <dgm:cxn modelId="{CEE42536-3E44-4AC9-BA2D-00DBBE1214D9}" type="presParOf" srcId="{27E92DC9-F553-4410-844F-6627886CD1A9}" destId="{3B659349-91CB-47A5-8A16-949319FE1412}" srcOrd="0" destOrd="0" presId="urn:microsoft.com/office/officeart/2005/8/layout/hierarchy1"/>
    <dgm:cxn modelId="{944044B7-3D67-443A-9F39-C8DBCAD6219B}" type="presParOf" srcId="{3B659349-91CB-47A5-8A16-949319FE1412}" destId="{59A948FA-F620-4304-82E6-759851E4FC0E}" srcOrd="0" destOrd="0" presId="urn:microsoft.com/office/officeart/2005/8/layout/hierarchy1"/>
    <dgm:cxn modelId="{E52ABF23-1C94-48CC-BE17-3C43563E9C6C}" type="presParOf" srcId="{3B659349-91CB-47A5-8A16-949319FE1412}" destId="{5D279F46-0EAE-4815-A526-EDF1971967A3}" srcOrd="1" destOrd="0" presId="urn:microsoft.com/office/officeart/2005/8/layout/hierarchy1"/>
    <dgm:cxn modelId="{792AA7DA-8B01-40E7-8B37-B67DD2642928}" type="presParOf" srcId="{27E92DC9-F553-4410-844F-6627886CD1A9}" destId="{0A06AA48-19FC-490F-8D34-A147CCA7BD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DB642-07A5-4A2F-92D6-E61174597C1B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0F691-85B0-44D7-9EC4-C7A858EFBB7F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Series and parallel Resistance</a:t>
          </a:r>
        </a:p>
      </dsp:txBody>
      <dsp:txXfrm>
        <a:off x="398656" y="1088253"/>
        <a:ext cx="2959127" cy="1837317"/>
      </dsp:txXfrm>
    </dsp:sp>
    <dsp:sp modelId="{07577685-0BEA-4139-B348-A4B0008F8C9D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77A19-E0F3-49BD-BAE6-E8253BEE7E16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Current And voltage division</a:t>
          </a:r>
        </a:p>
      </dsp:txBody>
      <dsp:txXfrm>
        <a:off x="4155097" y="1088253"/>
        <a:ext cx="2959127" cy="1837317"/>
      </dsp:txXfrm>
    </dsp:sp>
    <dsp:sp modelId="{59A948FA-F620-4304-82E6-759851E4FC0E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79F46-0EAE-4815-A526-EDF1971967A3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Equivalent resistance </a:t>
          </a:r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CFCD-FDFD-8201-BFAC-58B0A19CB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080B2-D245-410E-6ED0-0B9D2BB6C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E933-E2EC-F44F-E05B-68A68CB4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0796B-2CCB-B5C2-770E-1B47DC7C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C1B4-2793-0695-CCD8-A0FE67BC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9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15B8-B815-0551-9716-21CFB14E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1FCDF-581C-861E-B2F7-88884DC0A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66986-8287-583D-80EF-242DF77B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AD81-3EE2-CACA-842E-5C9DA41A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2449B-0ADF-0FA1-B576-B6E2F776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4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E10E7-175F-AECF-7D8B-BDE457746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974A9-ED69-65D1-55B4-017F7331B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D424D-BEF4-45C5-B218-A1772961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07316-01CC-3B50-3B88-2DA8D821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E696-9DFA-1D16-E64B-C4AC271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9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A566-A384-470D-AF2D-BBA79FB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CFCD-E04B-4FBA-3D2C-ECB0B1D0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5CEC6-20DA-F9F1-5EEA-DC1A3208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0D96B-B00D-38DF-FDD1-8BF565C1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78354-1E14-95A5-7AA1-8B647BD2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BB67-3AA2-4D65-DDCB-46FCCCBD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D4F38-190E-162C-80CA-B4663621D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041F5-22D5-761E-46B7-91486288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0EF3-A995-AEBD-542A-5F2CF6AD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7A7BB-7ABA-1431-E384-3C50F03E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2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67B3-9541-70F1-01E9-F891EA5A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3B0-D90B-2151-424C-3757C65F4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6B35D-5182-F0D4-865C-9E710F13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F04C4-381F-4992-F348-7280E837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96D59-C97E-1D39-BDB9-53EBAF9D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E48C6-347A-693D-09A4-F90D204D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CEB6-22D9-909C-7430-74941609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EB299-21FD-1A09-7200-AFB8A5DF9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AE090-F68C-920C-45DB-43F04C87A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582A1-4AC6-B48A-0AA1-CF0CE576E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5CD27-E96C-85B5-903D-3CB76D38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127BB-337F-84B3-37A1-D78ED0CB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BB87A-836C-2101-19EA-5DA52050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68D40-181F-CA8E-6004-53D93FF1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8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41D3-339B-0931-7B90-8C92DA33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72ECB-DE00-CB55-E66A-A73E68F1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4E00E-09F7-D3D0-1DEA-54E4CF94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982E-C8C6-18A7-6846-842A2541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E7B944-970F-DCDA-263A-6871E57F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24733-41E4-1DC8-19A6-C67932C5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AB725-34D5-786E-8CF3-451E8C44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F525-084F-3B23-3EF4-2139CA1D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03A9-2A92-AC0F-B1F3-4FB62CD09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AC4FC-C264-A667-AB2F-9F006A7B9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E16A8-DBCD-F833-BDA6-D629368EC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A960D-9A39-3A02-5053-EB82794D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F6FBF-DD7D-C07A-FEE8-799E885E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3E6-8AC9-2579-BEEB-46DE087A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5365C-E139-6071-BB7D-80E9C9F12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F72B-67C5-E675-7843-EEE93E34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AA7E6-7081-B29A-B05F-75109284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5788D-012D-69D6-71AF-B8064341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EB4C0-E2EB-7133-B999-81B32169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B119D-2732-DEC6-152D-A116612E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CF369-E9E5-F3E1-E7C4-86C1B75A4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C4742-DA8A-1DF0-7C6E-61F394291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3A49C-4EB9-44AC-B0C4-904CD112A8E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104B-1AC8-3219-0F5C-08FD76FAF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97B80-D12E-0E95-1A9F-32451237B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6C87-987B-4CF1-9A64-B2FDEEA1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5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Colourful wires">
            <a:extLst>
              <a:ext uri="{FF2B5EF4-FFF2-40B4-BE49-F238E27FC236}">
                <a16:creationId xmlns:a16="http://schemas.microsoft.com/office/drawing/2014/main" id="{07E5B1F6-8C1B-9096-F6AB-E29E5137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7B35F-8570-1776-8F3F-AFA3015F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en-US" sz="8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Sadiku_Practice_Problem_2.12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6B307-7751-0587-8458-F2102072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28" y="2356334"/>
            <a:ext cx="5474653" cy="3662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7168F-3198-1DD2-EE99-AAF6E539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99" y="903230"/>
            <a:ext cx="6448972" cy="14070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F26194-602E-2D14-0887-3A44BAF789C5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5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Sadiku_Practice_Problem_2.13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22F2D-D88C-6C3A-949B-28BF9EB5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29" y="1312648"/>
            <a:ext cx="9803149" cy="42327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0C0423-D633-F455-DE71-24E3A5B663F8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2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DA21B-87A3-364E-0CC0-5E4A00C8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44" y="1267819"/>
            <a:ext cx="7829885" cy="4552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34F685-A869-6DB4-1F51-EDD7B17345F5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B24C-C150-4182-48D5-EBE92755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4" y="1304925"/>
            <a:ext cx="6563553" cy="4588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AB6ABC-82F3-438D-4C02-F4A487AD3232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2E27-2BA5-E5E7-A667-C8F97A8E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86" y="1110656"/>
            <a:ext cx="7187027" cy="47569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9DCF9-F145-81B2-4D20-18926A8FD8D4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2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7B0EA-0CB8-FA2F-49C0-C5B5D19F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01" y="1519029"/>
            <a:ext cx="7635942" cy="4444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CB01E4-90EA-14CA-DD07-D9A85C541BC9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6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22348-B8AA-891C-607A-D199F1BA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73" y="1025594"/>
            <a:ext cx="6995533" cy="50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E68EA8-7688-22E2-8CDC-C5968A7E95B8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Sadiku_Exercise_Problem_2.38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B67B2-13E6-59CC-8F2B-39B48EBE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000125"/>
            <a:ext cx="6830378" cy="5130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AA63A-31AE-6822-669E-3C180BAB07C5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A7ACD-B8CF-13D0-D5D4-5987274F1C73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Lecture Outline: </a:t>
            </a:r>
          </a:p>
        </p:txBody>
      </p:sp>
      <p:graphicFrame>
        <p:nvGraphicFramePr>
          <p:cNvPr id="32" name="TextBox 3">
            <a:extLst>
              <a:ext uri="{FF2B5EF4-FFF2-40B4-BE49-F238E27FC236}">
                <a16:creationId xmlns:a16="http://schemas.microsoft.com/office/drawing/2014/main" id="{8D3155EE-2A1A-EF59-A6D8-C00204289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7041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97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B3F9-EB31-8728-222D-160AC0EF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4" y="122452"/>
            <a:ext cx="2613516" cy="64112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</a:p>
        </p:txBody>
      </p:sp>
      <p:pic>
        <p:nvPicPr>
          <p:cNvPr id="1026" name="Picture 2" descr="Electrical Resistance - The Engineering Mindset">
            <a:extLst>
              <a:ext uri="{FF2B5EF4-FFF2-40B4-BE49-F238E27FC236}">
                <a16:creationId xmlns:a16="http://schemas.microsoft.com/office/drawing/2014/main" id="{BA8E83A2-3389-DDC7-4C3F-851A401D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1" y="599857"/>
            <a:ext cx="10517998" cy="29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es a Resistor Work? | CircuitBread">
            <a:extLst>
              <a:ext uri="{FF2B5EF4-FFF2-40B4-BE49-F238E27FC236}">
                <a16:creationId xmlns:a16="http://schemas.microsoft.com/office/drawing/2014/main" id="{774657FA-97BD-A52C-BB19-D6E28218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266" y="3584339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7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A37-09CB-1EFA-5701-75C8E390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146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Resistors and Voltage Division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19FF4-3FE6-B7B8-F040-8AF61D935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74"/>
          <a:stretch/>
        </p:blipFill>
        <p:spPr>
          <a:xfrm>
            <a:off x="1042987" y="1471613"/>
            <a:ext cx="3831290" cy="23518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98766-B575-45E4-0533-E1CCE4866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 r="10891"/>
          <a:stretch/>
        </p:blipFill>
        <p:spPr>
          <a:xfrm>
            <a:off x="7779091" y="1439323"/>
            <a:ext cx="3226450" cy="2371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DAF3B-CA1E-49B1-1B54-E26003FD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064" y="2357041"/>
            <a:ext cx="2322832" cy="548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AC261-C38E-7EBC-94C6-CFA07B927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4044401"/>
            <a:ext cx="9448204" cy="1186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26580A-5EB6-0CFA-7DB6-024DCBBEC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06"/>
          <a:stretch/>
        </p:blipFill>
        <p:spPr>
          <a:xfrm>
            <a:off x="3806149" y="5440452"/>
            <a:ext cx="4781901" cy="13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0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A37-09CB-1EFA-5701-75C8E390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146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Parallel Resistors and Current Division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98766-B575-45E4-0533-E1CCE486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" r="10891"/>
          <a:stretch/>
        </p:blipFill>
        <p:spPr>
          <a:xfrm>
            <a:off x="7779091" y="1439323"/>
            <a:ext cx="3226450" cy="237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515FF-E269-5EB3-9770-72BE9366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0" y="1529813"/>
            <a:ext cx="3540339" cy="2370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3D347B-BCAB-AB92-8ACF-545F48F3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7" y="1107312"/>
            <a:ext cx="2540399" cy="3035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CBAD91-732A-6A6B-5BA1-7E40993DF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120" y="4088051"/>
            <a:ext cx="7495241" cy="910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8FBBA2-59CC-80FA-40B4-12D81EDC0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609" y="5348512"/>
            <a:ext cx="3667125" cy="1133475"/>
          </a:xfrm>
          <a:prstGeom prst="rect">
            <a:avLst/>
          </a:prstGeom>
        </p:spPr>
      </p:pic>
      <p:pic>
        <p:nvPicPr>
          <p:cNvPr id="2050" name="Picture 2" descr="The Flipping Physics Blog">
            <a:extLst>
              <a:ext uri="{FF2B5EF4-FFF2-40B4-BE49-F238E27FC236}">
                <a16:creationId xmlns:a16="http://schemas.microsoft.com/office/drawing/2014/main" id="{7A683AA9-154A-4AC7-A1EC-ECFC6EEAC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r="21925"/>
          <a:stretch/>
        </p:blipFill>
        <p:spPr bwMode="auto">
          <a:xfrm>
            <a:off x="9495361" y="3900576"/>
            <a:ext cx="2540399" cy="261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27FD-4545-2FDD-292A-EA05274A8AFE}"/>
              </a:ext>
            </a:extLst>
          </p:cNvPr>
          <p:cNvSpPr txBox="1"/>
          <p:nvPr/>
        </p:nvSpPr>
        <p:spPr>
          <a:xfrm>
            <a:off x="7552985" y="636939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Sadiku_Practice_Problem_2.9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EEEE-BB3C-BCE3-F028-96C3DF79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" r="3176"/>
          <a:stretch/>
        </p:blipFill>
        <p:spPr>
          <a:xfrm>
            <a:off x="5235463" y="1022891"/>
            <a:ext cx="6193498" cy="388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35A20-2F5D-94AD-8F70-4A1532644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79"/>
          <a:stretch/>
        </p:blipFill>
        <p:spPr>
          <a:xfrm>
            <a:off x="286578" y="1537012"/>
            <a:ext cx="4706841" cy="1123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E22E99-9DD8-EE84-847F-8CDDC44F3F7F}"/>
                  </a:ext>
                </a:extLst>
              </p:cNvPr>
              <p:cNvSpPr txBox="1"/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𝑨𝒏𝒔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</a:t>
                </a:r>
                <a:r>
                  <a:rPr lang="el-G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E22E99-9DD8-EE84-847F-8CDDC44F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blipFill>
                <a:blip r:embed="rId4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6975231-72B2-1C40-D3A3-7DF64B0F71A8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3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27FD-4545-2FDD-292A-EA05274A8AFE}"/>
              </a:ext>
            </a:extLst>
          </p:cNvPr>
          <p:cNvSpPr txBox="1"/>
          <p:nvPr/>
        </p:nvSpPr>
        <p:spPr>
          <a:xfrm>
            <a:off x="8332212" y="6488668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Sadiku_Example_2.9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A714A-6C88-62DC-7457-437D69774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r="5567"/>
          <a:stretch/>
        </p:blipFill>
        <p:spPr>
          <a:xfrm>
            <a:off x="3180521" y="1466847"/>
            <a:ext cx="6233823" cy="3580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/>
              <p:nvPr/>
            </p:nvSpPr>
            <p:spPr>
              <a:xfrm>
                <a:off x="4112812" y="940443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circuit shown in Fig.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812" y="940443"/>
                <a:ext cx="6094674" cy="443135"/>
              </a:xfrm>
              <a:prstGeom prst="rect">
                <a:avLst/>
              </a:prstGeom>
              <a:blipFill>
                <a:blip r:embed="rId3"/>
                <a:stretch>
                  <a:fillRect l="-1101" t="-684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6C0A66-B9DF-4FB6-5165-566AE87A013A}"/>
                  </a:ext>
                </a:extLst>
              </p:cNvPr>
              <p:cNvSpPr txBox="1"/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𝑨𝒏𝒔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14.4 </a:t>
                </a:r>
                <a:r>
                  <a:rPr lang="el-G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6C0A66-B9DF-4FB6-5165-566AE87A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blipFill>
                <a:blip r:embed="rId4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FB7AC57-3505-3F35-88DA-BBC1E76993A5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27FD-4545-2FDD-292A-EA05274A8AFE}"/>
              </a:ext>
            </a:extLst>
          </p:cNvPr>
          <p:cNvSpPr txBox="1"/>
          <p:nvPr/>
        </p:nvSpPr>
        <p:spPr>
          <a:xfrm>
            <a:off x="8332212" y="648866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Sadiku_Example_2.10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/>
              <p:nvPr/>
            </p:nvSpPr>
            <p:spPr>
              <a:xfrm>
                <a:off x="4320073" y="964182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circuit shown in Fig.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73" y="964182"/>
                <a:ext cx="6094674" cy="443135"/>
              </a:xfrm>
              <a:prstGeom prst="rect">
                <a:avLst/>
              </a:prstGeom>
              <a:blipFill>
                <a:blip r:embed="rId2"/>
                <a:stretch>
                  <a:fillRect l="-1101" t="-684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A56638-9E6F-F84E-338C-27B5F6FA4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7" t="18622" r="11342" b="18194"/>
          <a:stretch/>
        </p:blipFill>
        <p:spPr>
          <a:xfrm>
            <a:off x="3029446" y="1798983"/>
            <a:ext cx="8096112" cy="3260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901EE0-F33B-9D76-F658-7FDD1812C59C}"/>
                  </a:ext>
                </a:extLst>
              </p:cNvPr>
              <p:cNvSpPr txBox="1"/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𝑨𝒏𝒔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11.2 </a:t>
                </a:r>
                <a:r>
                  <a:rPr lang="el-G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901EE0-F33B-9D76-F658-7FDD1812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blipFill>
                <a:blip r:embed="rId4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9911448-2EA5-69C2-2712-E107BE340070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3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ED398-D82B-E2DB-7756-66C498908A61}"/>
              </a:ext>
            </a:extLst>
          </p:cNvPr>
          <p:cNvSpPr txBox="1"/>
          <p:nvPr/>
        </p:nvSpPr>
        <p:spPr>
          <a:xfrm>
            <a:off x="373711" y="333954"/>
            <a:ext cx="39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 Problem Practice: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/>
              <p:nvPr/>
            </p:nvSpPr>
            <p:spPr>
              <a:xfrm>
                <a:off x="4320073" y="964182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circuit shown in Fig.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79DCC-39DB-BBB3-C9F9-4C6524F84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73" y="964182"/>
                <a:ext cx="6094674" cy="443135"/>
              </a:xfrm>
              <a:prstGeom prst="rect">
                <a:avLst/>
              </a:prstGeom>
              <a:blipFill>
                <a:blip r:embed="rId2"/>
                <a:stretch>
                  <a:fillRect l="-1101" t="-684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901EE0-F33B-9D76-F658-7FDD1812C59C}"/>
                  </a:ext>
                </a:extLst>
              </p:cNvPr>
              <p:cNvSpPr txBox="1"/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𝑨𝒏𝒔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19 </a:t>
                </a:r>
                <a:r>
                  <a:rPr lang="el-G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901EE0-F33B-9D76-F658-7FDD1812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68" y="5576029"/>
                <a:ext cx="6094674" cy="443135"/>
              </a:xfrm>
              <a:prstGeom prst="rect">
                <a:avLst/>
              </a:prstGeom>
              <a:blipFill>
                <a:blip r:embed="rId3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14E523-5F03-EDC0-6FB8-6BBBF771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37" y="1813702"/>
            <a:ext cx="5755410" cy="3640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746FA-C61B-C0EB-C53B-4A2F3464961E}"/>
              </a:ext>
            </a:extLst>
          </p:cNvPr>
          <p:cNvSpPr txBox="1"/>
          <p:nvPr/>
        </p:nvSpPr>
        <p:spPr>
          <a:xfrm>
            <a:off x="7552985" y="636939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Sadiku_Practice_Problem_2.10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414D1-ED9A-DB13-F9DF-95EF0C02DBF8}"/>
              </a:ext>
            </a:extLst>
          </p:cNvPr>
          <p:cNvSpPr/>
          <p:nvPr/>
        </p:nvSpPr>
        <p:spPr>
          <a:xfrm>
            <a:off x="174929" y="857174"/>
            <a:ext cx="11643360" cy="55122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8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220</Words>
  <Application>Microsoft Office PowerPoint</Application>
  <PresentationFormat>Widescreen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Resistance </vt:lpstr>
      <vt:lpstr>PowerPoint Presentation</vt:lpstr>
      <vt:lpstr>Resistance</vt:lpstr>
      <vt:lpstr>Series Resistors and Voltage Division</vt:lpstr>
      <vt:lpstr>Parallel Resistors and Current 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Resistance </dc:title>
  <dc:creator>1606117 - Rifat Bin Rashid</dc:creator>
  <cp:lastModifiedBy>Fahim Hafiz</cp:lastModifiedBy>
  <cp:revision>8</cp:revision>
  <dcterms:created xsi:type="dcterms:W3CDTF">2023-02-09T06:49:26Z</dcterms:created>
  <dcterms:modified xsi:type="dcterms:W3CDTF">2023-10-31T05:11:42Z</dcterms:modified>
</cp:coreProperties>
</file>